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23" r:id="rId2"/>
    <p:sldId id="1135" r:id="rId3"/>
    <p:sldId id="1136" r:id="rId4"/>
    <p:sldId id="1137" r:id="rId5"/>
    <p:sldId id="1138" r:id="rId6"/>
    <p:sldId id="1139" r:id="rId7"/>
    <p:sldId id="1141" r:id="rId8"/>
    <p:sldId id="1140" r:id="rId9"/>
    <p:sldId id="1144" r:id="rId10"/>
    <p:sldId id="1142" r:id="rId11"/>
    <p:sldId id="1143" r:id="rId12"/>
    <p:sldId id="1145" r:id="rId13"/>
    <p:sldId id="1146" r:id="rId14"/>
    <p:sldId id="1147" r:id="rId15"/>
    <p:sldId id="1148" r:id="rId16"/>
    <p:sldId id="1149" r:id="rId17"/>
    <p:sldId id="1150" r:id="rId18"/>
    <p:sldId id="1151" r:id="rId19"/>
  </p:sldIdLst>
  <p:sldSz cx="9906000" cy="6858000" type="A4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F4EC"/>
    <a:srgbClr val="9B9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5" autoAdjust="0"/>
    <p:restoredTop sz="96247" autoAdjust="0"/>
  </p:normalViewPr>
  <p:slideViewPr>
    <p:cSldViewPr>
      <p:cViewPr varScale="1">
        <p:scale>
          <a:sx n="104" d="100"/>
          <a:sy n="104" d="100"/>
        </p:scale>
        <p:origin x="97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5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9"/>
            <a:ext cx="2951850" cy="497125"/>
          </a:xfrm>
          <a:prstGeom prst="rect">
            <a:avLst/>
          </a:prstGeom>
        </p:spPr>
        <p:txBody>
          <a:bodyPr vert="horz" lIns="99888" tIns="49944" rIns="99888" bIns="49944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48" y="9"/>
            <a:ext cx="2951850" cy="497125"/>
          </a:xfrm>
          <a:prstGeom prst="rect">
            <a:avLst/>
          </a:prstGeom>
        </p:spPr>
        <p:txBody>
          <a:bodyPr vert="horz" lIns="99888" tIns="49944" rIns="99888" bIns="49944" rtlCol="0"/>
          <a:lstStyle>
            <a:lvl1pPr algn="r">
              <a:defRPr sz="1400"/>
            </a:lvl1pPr>
          </a:lstStyle>
          <a:p>
            <a:fld id="{EE9CFDFA-8153-42DA-91CC-E81A365F4204}" type="datetimeFigureOut">
              <a:rPr lang="en-US" smtClean="0"/>
              <a:pPr/>
              <a:t>7/3/2018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88" tIns="49944" rIns="99888" bIns="499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9888" tIns="49944" rIns="99888" bIns="499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3669"/>
            <a:ext cx="2951850" cy="497125"/>
          </a:xfrm>
          <a:prstGeom prst="rect">
            <a:avLst/>
          </a:prstGeom>
        </p:spPr>
        <p:txBody>
          <a:bodyPr vert="horz" lIns="99888" tIns="49944" rIns="99888" bIns="49944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48" y="9443669"/>
            <a:ext cx="2951850" cy="497125"/>
          </a:xfrm>
          <a:prstGeom prst="rect">
            <a:avLst/>
          </a:prstGeom>
        </p:spPr>
        <p:txBody>
          <a:bodyPr vert="horz" lIns="99888" tIns="49944" rIns="99888" bIns="49944" rtlCol="0" anchor="b"/>
          <a:lstStyle>
            <a:lvl1pPr algn="r">
              <a:defRPr sz="1400"/>
            </a:lvl1pPr>
          </a:lstStyle>
          <a:p>
            <a:fld id="{86726AAF-7A35-418F-BE8E-BB59652D9A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321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6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4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7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6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1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86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3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24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0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9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3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9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0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4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6AAF-7A35-418F-BE8E-BB59652D9A7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25" y="274638"/>
            <a:ext cx="7630738" cy="43971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19" y="928670"/>
            <a:ext cx="8915400" cy="5197493"/>
          </a:xfrm>
        </p:spPr>
        <p:txBody>
          <a:bodyPr/>
          <a:lstStyle>
            <a:lvl1pPr marL="0" indent="0">
              <a:defRPr sz="1800"/>
            </a:lvl1pPr>
            <a:lvl2pPr marL="447672" indent="9525"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Analysis diary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2789" y="6429399"/>
            <a:ext cx="510751" cy="293687"/>
          </a:xfrm>
        </p:spPr>
        <p:txBody>
          <a:bodyPr/>
          <a:lstStyle/>
          <a:p>
            <a:fld id="{B744E953-3DBD-4089-8246-01D3DCADA6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9" y="285728"/>
            <a:ext cx="1295035" cy="39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928670"/>
            <a:ext cx="8915400" cy="519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429399"/>
            <a:ext cx="1362053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i="1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2376" y="6429399"/>
            <a:ext cx="4122359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Analysis diary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949" y="6429399"/>
            <a:ext cx="510751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395" rtl="0" eaLnBrk="1" latinLnBrk="0" hangingPunct="1">
              <a:defRPr lang="en-GB" sz="1000" i="1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83F71B0-C23E-404B-902B-EDF868E70D0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r" defTabSz="914395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95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lvl="1"/>
            <a:endParaRPr lang="en-GB" sz="2400" dirty="0"/>
          </a:p>
          <a:p>
            <a:pPr lvl="1"/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Tensys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Internal Training</a:t>
            </a:r>
          </a:p>
          <a:p>
            <a:pPr lvl="1"/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Derivation of Material Stiffness Properties</a:t>
            </a:r>
          </a:p>
          <a:p>
            <a:pPr lvl="1"/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 2018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Aiming to get moduli which match the different parts of the graph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Pick one of the load up curves from each zone 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25" y="2413975"/>
            <a:ext cx="6150848" cy="39669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152800" y="3753036"/>
            <a:ext cx="216024" cy="936104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304928" y="3284984"/>
            <a:ext cx="216024" cy="1507604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421052" y="3505912"/>
            <a:ext cx="216024" cy="1370549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834198" y="3485391"/>
            <a:ext cx="216024" cy="1132685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501172" y="2909202"/>
            <a:ext cx="216024" cy="242801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1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4765633" cy="4635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one load up identify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Start warp stress / strain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Warp stress / Strain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Ditto Fill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may be –</a:t>
            </a:r>
            <a:r>
              <a:rPr lang="en-GB" sz="2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strain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How?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Interrogate raw tabulated data?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Hover over graph in excel</a:t>
            </a:r>
          </a:p>
          <a:p>
            <a:pPr marL="285750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 entered into processing s/s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83" y="1063194"/>
            <a:ext cx="3576205" cy="53859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11163" y="4725144"/>
            <a:ext cx="276626" cy="2520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87789" y="3630158"/>
            <a:ext cx="276626" cy="2520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11163" y="3494269"/>
            <a:ext cx="276626" cy="2520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600567" y="1968634"/>
            <a:ext cx="276626" cy="2520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37276" y="3969060"/>
            <a:ext cx="150513" cy="540060"/>
          </a:xfrm>
          <a:prstGeom prst="straightConnector1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12532" y="2482905"/>
            <a:ext cx="100600" cy="514047"/>
          </a:xfrm>
          <a:prstGeom prst="straightConnector1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3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4765633" cy="4635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one load up identify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Start warp stress / strain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Warp stress / Strain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Ditto Fill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may be –</a:t>
            </a:r>
            <a:r>
              <a:rPr lang="en-GB" sz="2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strain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How?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Interrogate raw tabulated data?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Hover over graph in excel</a:t>
            </a:r>
          </a:p>
          <a:p>
            <a:pPr marL="285750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 entered into processing s/s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36" y="1307006"/>
            <a:ext cx="4451203" cy="45299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25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4945653" cy="32685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Master adjustment tab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Graphical trial and error approach to determine set of representative figures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Overlay of test results in green with stress v strain response calculated from 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88" y="1517203"/>
            <a:ext cx="3980540" cy="468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8" y="4594974"/>
            <a:ext cx="6150847" cy="1570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97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582057" cy="34901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Tips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Ensure graphs have similar strain scales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If you cant match them all then bias towards expected loading regime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1:0  F(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GB" sz="20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GB" sz="20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only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1:2, 2:1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etc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 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GB" sz="20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n)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Have a play!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4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4945653" cy="25299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Final cross check on stress v strain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Both full and zones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Checking both calculated properties AND choice of ‘test’ data against actual test data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20" y="1186290"/>
            <a:ext cx="4201112" cy="253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60" y="3897052"/>
            <a:ext cx="4201112" cy="2285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01" y="3634485"/>
            <a:ext cx="4621223" cy="2674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42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4945653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Collate results from different tests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Convert to EA format for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inTENS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22" y="2670317"/>
            <a:ext cx="7267575" cy="3533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60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Shear stiffness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582057" cy="500444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Shear modulus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Testing undertaken by 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Kawabata, Yokohama University</a:t>
            </a:r>
          </a:p>
          <a:p>
            <a:pPr marL="1428743" lvl="2" indent="-285750">
              <a:buClr>
                <a:schemeClr val="accent2"/>
              </a:buClr>
              <a:buSzPct val="121000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Small sample, pre-tensioned and sheared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Dekra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428743" lvl="2" indent="-285750">
              <a:buClr>
                <a:schemeClr val="accent2"/>
              </a:buClr>
              <a:buSzPct val="121000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Sample at 45 degrees + axial pull</a:t>
            </a:r>
          </a:p>
          <a:p>
            <a:pPr marL="1428743" lvl="2" indent="-285750">
              <a:buClr>
                <a:schemeClr val="accent2"/>
              </a:buClr>
              <a:buSzPct val="121000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OR sample at 90 degrees and ‘shear’ pull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University of Newcastle</a:t>
            </a:r>
          </a:p>
          <a:p>
            <a:pPr marL="1428743" lvl="2" indent="-285750">
              <a:buClr>
                <a:schemeClr val="accent2"/>
              </a:buClr>
              <a:buSzPct val="121000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University of Essen</a:t>
            </a:r>
          </a:p>
          <a:p>
            <a:pPr marL="1428743" lvl="2" indent="-285750">
              <a:buClr>
                <a:schemeClr val="accent2"/>
              </a:buClr>
              <a:buSzPct val="121000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CF1082-3535-4EDD-87C5-E56FCFE9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28" y="3327940"/>
            <a:ext cx="2286369" cy="3161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20" y="1006452"/>
            <a:ext cx="2650673" cy="2134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flipV="1">
            <a:off x="5227636" y="2096852"/>
            <a:ext cx="1611229" cy="504056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1152" y="3831996"/>
            <a:ext cx="607838" cy="137064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9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Shear stiffness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582057" cy="26037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vary depending on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Sample pre-stress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Shear load applied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Further investigation required</a:t>
            </a:r>
            <a:endParaRPr lang="en-GB" sz="2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Default value is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Ew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/10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56" y="3388187"/>
            <a:ext cx="5299191" cy="2957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8" y="3852821"/>
            <a:ext cx="4258277" cy="2312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96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Stiffness properties for woven materials, NOT films (ETFE, balloons)</a:t>
            </a:r>
          </a:p>
          <a:p>
            <a:pPr>
              <a:buClr>
                <a:schemeClr val="accent2"/>
              </a:buClr>
              <a:buSzPct val="121000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EA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EA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  <a:r>
              <a:rPr lang="en-GB" sz="2400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EA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wf</a:t>
            </a:r>
            <a:r>
              <a:rPr lang="en-GB" sz="2400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as below, for internal use only.</a:t>
            </a:r>
          </a:p>
          <a:p>
            <a:pPr>
              <a:buClr>
                <a:schemeClr val="accent2"/>
              </a:buClr>
              <a:buSzPct val="121000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Use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  <a:r>
              <a:rPr lang="en-GB" sz="2400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GB" sz="2400" baseline="-25000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GB" sz="2400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when reporting to the outside world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16" y="3595691"/>
            <a:ext cx="7442525" cy="26694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51891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Properties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determined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by biaxial test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Doesn’t have to be fabrication batch</a:t>
            </a:r>
          </a:p>
          <a:p>
            <a:pPr>
              <a:buClr>
                <a:schemeClr val="accent2"/>
              </a:buClr>
              <a:buSzPct val="121000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Specialist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testing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houses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Dekra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Stuttgart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Universirty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Essen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Newcastle University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Other</a:t>
            </a:r>
          </a:p>
          <a:p>
            <a:pPr marL="733422" lvl="1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Typical sample size is 500 to 700mm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MSAJ loading protocol and approach</a:t>
            </a:r>
          </a:p>
          <a:p>
            <a:pPr>
              <a:buClr>
                <a:schemeClr val="accent2"/>
              </a:buClr>
              <a:buSzPct val="121000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3CC877-800B-4632-8832-E4684032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07" y="1251579"/>
            <a:ext cx="3750505" cy="50937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6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MSAJ Protocol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9086113" cy="26776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Typical loading rate is 2 to 4 mm per minute, e.g. 0.007% per second!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Pre-stress to suit material / Maximum force ~1/4 of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tensile strength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Distinct loading regimes, 1:1, 2:1, 1:2, 1:0, 0:1 (5 in total)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56" y="2960948"/>
            <a:ext cx="8123104" cy="3344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77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MSAJ Protocol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Standard sheet to plot this out 		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Dekra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that loading is relative to pre-stress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2528900"/>
            <a:ext cx="7442525" cy="37368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5017857" y="1772816"/>
            <a:ext cx="108727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MSAJ Protocol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Alternative loading – tailored towards specific project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2132856"/>
            <a:ext cx="6596653" cy="4117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45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9194125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Request raw data excel from testing house, copy into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‘standard sheet’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Typical results – Strain v time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64" y="2462437"/>
            <a:ext cx="6150847" cy="39669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88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Typical results – stress v strain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Aim is to define some ‘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epresentative’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properties</a:t>
            </a: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2" y="2420888"/>
            <a:ext cx="6998120" cy="38729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5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8"/>
            <a:ext cx="9906000" cy="910505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925" y="233998"/>
            <a:ext cx="7630738" cy="439718"/>
          </a:xfrm>
        </p:spPr>
        <p:txBody>
          <a:bodyPr>
            <a:noAutofit/>
          </a:bodyPr>
          <a:lstStyle/>
          <a:p>
            <a:r>
              <a:rPr lang="en-GB" sz="2400" dirty="0"/>
              <a:t>Interrogation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E953-3DBD-4089-8246-01D3DCADA6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1627528" y="3759423"/>
            <a:ext cx="12012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  <a:buSzPct val="121000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NICK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9797C84-C700-44A7-88F1-2A258822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599" y="6429399"/>
            <a:ext cx="1362053" cy="292079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48CD80-282B-469E-9FA9-DB9B170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8804" y="6429399"/>
            <a:ext cx="4122359" cy="292079"/>
          </a:xfrm>
        </p:spPr>
        <p:txBody>
          <a:bodyPr/>
          <a:lstStyle/>
          <a:p>
            <a:r>
              <a:rPr lang="en-GB" dirty="0" err="1"/>
              <a:t>Tensys</a:t>
            </a:r>
            <a:r>
              <a:rPr lang="en-GB" dirty="0"/>
              <a:t> Internal Training – Derivation of Material Stiffness properties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10" y="908720"/>
            <a:ext cx="9870201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1591524" y="5091571"/>
            <a:ext cx="12012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  <a:buSzPct val="121000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SEAN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5249983" y="4443251"/>
            <a:ext cx="12012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  <a:buSzPct val="121000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ADAM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5995621" y="2751311"/>
            <a:ext cx="12012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  <a:buSzPct val="121000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21252" y="2054919"/>
            <a:ext cx="1044116" cy="696392"/>
          </a:xfrm>
          <a:prstGeom prst="straightConnector1">
            <a:avLst/>
          </a:prstGeom>
          <a:ln w="2222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29161" y="4904916"/>
            <a:ext cx="103959" cy="828340"/>
          </a:xfrm>
          <a:prstGeom prst="straightConnector1">
            <a:avLst/>
          </a:prstGeom>
          <a:ln w="2222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9511" y="5214497"/>
            <a:ext cx="1002013" cy="107906"/>
          </a:xfrm>
          <a:prstGeom prst="straightConnector1">
            <a:avLst/>
          </a:prstGeom>
          <a:ln w="2222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492323" y="2999674"/>
            <a:ext cx="585564" cy="753362"/>
          </a:xfrm>
          <a:prstGeom prst="straightConnector1">
            <a:avLst/>
          </a:prstGeom>
          <a:ln w="2222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xmlns="" id="{AB9727B3-24E5-4F8D-AF15-4F67825AE698}"/>
              </a:ext>
            </a:extLst>
          </p:cNvPr>
          <p:cNvSpPr txBox="1">
            <a:spLocks/>
          </p:cNvSpPr>
          <p:nvPr/>
        </p:nvSpPr>
        <p:spPr>
          <a:xfrm>
            <a:off x="619415" y="1081070"/>
            <a:ext cx="8960247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2" indent="9525" algn="l" defTabSz="91439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2"/>
              </a:buClr>
              <a:buSzPct val="12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Standard sheet for processing of test data</a:t>
            </a:r>
          </a:p>
          <a:p>
            <a:pPr marL="457200" indent="-457200">
              <a:buClr>
                <a:schemeClr val="accent2"/>
              </a:buClr>
              <a:buSzPct val="121000"/>
              <a:buAutoNum type="arabi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Copy raw test data into standard sheet</a:t>
            </a:r>
          </a:p>
          <a:p>
            <a:pPr marL="457200" indent="-457200">
              <a:buClr>
                <a:schemeClr val="accent2"/>
              </a:buClr>
              <a:buSzPct val="121000"/>
              <a:buAutoNum type="arabi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Hmmm.</a:t>
            </a:r>
          </a:p>
        </p:txBody>
      </p:sp>
    </p:spTree>
    <p:extLst>
      <p:ext uri="{BB962C8B-B14F-4D97-AF65-F5344CB8AC3E}">
        <p14:creationId xmlns:p14="http://schemas.microsoft.com/office/powerpoint/2010/main" val="323893095"/>
      </p:ext>
    </p:extLst>
  </p:cSld>
  <p:clrMapOvr>
    <a:masterClrMapping/>
  </p:clrMapOvr>
</p:sld>
</file>

<file path=ppt/theme/theme1.xml><?xml version="1.0" encoding="utf-8"?>
<a:theme xmlns:a="http://schemas.openxmlformats.org/drawingml/2006/main" name="Tensys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>
              <a:lumMod val="95000"/>
              <a:lumOff val="5000"/>
            </a:schemeClr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98920</TotalTime>
  <Words>711</Words>
  <Application>Microsoft Office PowerPoint</Application>
  <PresentationFormat>A4 Paper (210x297 mm)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Tensys Blank</vt:lpstr>
      <vt:lpstr> </vt:lpstr>
      <vt:lpstr>Introduction</vt:lpstr>
      <vt:lpstr>Introduction</vt:lpstr>
      <vt:lpstr>MSAJ Protocol</vt:lpstr>
      <vt:lpstr>MSAJ Protocol</vt:lpstr>
      <vt:lpstr>MSAJ Protocol</vt:lpstr>
      <vt:lpstr>Results</vt:lpstr>
      <vt:lpstr>Results</vt:lpstr>
      <vt:lpstr>Interrogation</vt:lpstr>
      <vt:lpstr>Interrogation</vt:lpstr>
      <vt:lpstr>Interrogation</vt:lpstr>
      <vt:lpstr>Interrogation</vt:lpstr>
      <vt:lpstr>Interrogation</vt:lpstr>
      <vt:lpstr>Interrogation</vt:lpstr>
      <vt:lpstr>Interrogation</vt:lpstr>
      <vt:lpstr>Interrogation</vt:lpstr>
      <vt:lpstr>Shear stiffness</vt:lpstr>
      <vt:lpstr>Shear stiffness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Wakefield</dc:creator>
  <cp:lastModifiedBy>mail</cp:lastModifiedBy>
  <cp:revision>3731</cp:revision>
  <cp:lastPrinted>2018-06-14T14:46:37Z</cp:lastPrinted>
  <dcterms:created xsi:type="dcterms:W3CDTF">2009-10-12T13:35:43Z</dcterms:created>
  <dcterms:modified xsi:type="dcterms:W3CDTF">2018-07-03T11:58:16Z</dcterms:modified>
</cp:coreProperties>
</file>